
<file path=[Content_Types].xml><?xml version="1.0" encoding="utf-8"?>
<Types xmlns="http://schemas.openxmlformats.org/package/2006/content-types"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6"/>
  </p:notesMasterIdLst>
  <p:handoutMasterIdLst>
    <p:handoutMasterId r:id="rId17"/>
  </p:handoutMasterIdLst>
  <p:sldIdLst>
    <p:sldId id="304" r:id="rId5"/>
    <p:sldId id="317" r:id="rId6"/>
    <p:sldId id="318" r:id="rId7"/>
    <p:sldId id="319" r:id="rId8"/>
    <p:sldId id="320" r:id="rId9"/>
    <p:sldId id="321" r:id="rId10"/>
    <p:sldId id="322" r:id="rId11"/>
    <p:sldId id="323" r:id="rId12"/>
    <p:sldId id="325" r:id="rId13"/>
    <p:sldId id="326" r:id="rId14"/>
    <p:sldId id="305" r:id="rId15"/>
  </p:sldIdLst>
  <p:sldSz cx="12192000" cy="6858000"/>
  <p:notesSz cx="6858000" cy="9144000"/>
  <p:defaultTextStyle>
    <a:defPPr rtl="0"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Autor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64" d="100"/>
          <a:sy n="64" d="100"/>
        </p:scale>
        <p:origin x="748" y="4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6" d="100"/>
          <a:sy n="86" d="100"/>
        </p:scale>
        <p:origin x="3102" y="7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es-ES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57D7ACE9-B1AC-4C2D-93E4-1FAEE7430E41}" type="datetime1">
              <a:rPr lang="es-ES" smtClean="0"/>
              <a:t>03/09/2023</a:t>
            </a:fld>
            <a:endParaRPr lang="es-ES" dirty="0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es-E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es-ES" noProof="0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3B4C60F-6B31-4285-B550-BEB469311534}" type="datetime1">
              <a:rPr lang="es-ES" smtClean="0"/>
              <a:pPr/>
              <a:t>03/09/2023</a:t>
            </a:fld>
            <a:endParaRPr lang="es-ES" dirty="0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es-ES" noProof="0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es-ES" noProof="0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noProof="0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s-ES" smtClean="0"/>
              <a:t>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noProof="0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s-ES" smtClean="0"/>
              <a:t>11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198971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ángulo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es-ES" noProof="0"/>
              <a:t>6.53</a:t>
            </a:r>
          </a:p>
          <a:p>
            <a:pPr algn="ctr" rtl="0"/>
            <a:endParaRPr lang="es-ES" noProof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/>
              <a:t>Hacer clic para editar</a:t>
            </a:r>
          </a:p>
        </p:txBody>
      </p:sp>
      <p:grpSp>
        <p:nvGrpSpPr>
          <p:cNvPr id="10" name="Marcador de posición de imagen 16" descr="ilustración abstracta a color de edificio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mparativa de merc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16" name="Marcador de texto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1</a:t>
            </a:r>
          </a:p>
        </p:txBody>
      </p:sp>
      <p:sp>
        <p:nvSpPr>
          <p:cNvPr id="17" name="Marcador de texto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es-ES" noProof="0"/>
              <a:t>2</a:t>
            </a:r>
          </a:p>
        </p:txBody>
      </p:sp>
      <p:sp>
        <p:nvSpPr>
          <p:cNvPr id="18" name="Marcador de texto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es-ES" noProof="0"/>
              <a:t>3</a:t>
            </a:r>
          </a:p>
        </p:txBody>
      </p:sp>
      <p:sp>
        <p:nvSpPr>
          <p:cNvPr id="20" name="Marcador de texto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21" name="Marcador de texto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es-ES" noProof="0"/>
              <a:t>ENCABEZADO DE SECCIÓN</a:t>
            </a:r>
          </a:p>
        </p:txBody>
      </p:sp>
      <p:sp>
        <p:nvSpPr>
          <p:cNvPr id="9" name="Marcador de texto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22" name="Marcador de texto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es-ES" noProof="0"/>
              <a:t>ENCABEZADO DE SECCIÓN</a:t>
            </a:r>
          </a:p>
        </p:txBody>
      </p:sp>
      <p:sp>
        <p:nvSpPr>
          <p:cNvPr id="23" name="Marcador de texto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es-ES" noProof="0"/>
              <a:t>ENCABEZADO DE SECCIÓN</a:t>
            </a:r>
          </a:p>
        </p:txBody>
      </p:sp>
      <p:sp>
        <p:nvSpPr>
          <p:cNvPr id="19" name="Marcador de fecha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ati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ángulo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cxnSp>
        <p:nvCxnSpPr>
          <p:cNvPr id="13" name="Conector recto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1/7/20XX</a:t>
            </a:r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adran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10" name="Marcador de texto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TÍTULO DEL CUADRANTE</a:t>
            </a:r>
          </a:p>
        </p:txBody>
      </p:sp>
      <p:sp>
        <p:nvSpPr>
          <p:cNvPr id="11" name="Marcador de texto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TÍTULO DEL CUADRANTE</a:t>
            </a:r>
          </a:p>
        </p:txBody>
      </p:sp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TÍTULO DEL CUADRANTE</a:t>
            </a:r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TÍTULO DEL CUADRANTE</a:t>
            </a:r>
          </a:p>
        </p:txBody>
      </p:sp>
      <p:cxnSp>
        <p:nvCxnSpPr>
          <p:cNvPr id="5" name="Conector recto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ector recto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Marcador de fecha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strategia de crecimiento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5" name="Rectángulo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21" name="Marcador de texto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32" name="Marcador de texto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34" name="Marcador de texto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10" name="Marcador de texto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20" name="Marcador de texto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31" name="Marcador de texto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33" name="Marcador de texto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grpSp>
        <p:nvGrpSpPr>
          <p:cNvPr id="956" name="Marcador de posición de imagen 1925" descr="ilustración abstracta a color de edificio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959" name="Marcador de pie de página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es-ES" noProof="0" smtClean="0"/>
              <a:pPr rtl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ati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1/7/20XX</a:t>
            </a:r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10" name="Marcador de texto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scala de tiemp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39" name="Marcador de texto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Año</a:t>
            </a:r>
          </a:p>
        </p:txBody>
      </p:sp>
      <p:sp>
        <p:nvSpPr>
          <p:cNvPr id="40" name="Marcador de texto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1" name="Marcador de texto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2" name="Marcador de texto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3" name="Marcador de texto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4" name="Marcador de texto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Año</a:t>
            </a:r>
          </a:p>
        </p:txBody>
      </p:sp>
      <p:sp>
        <p:nvSpPr>
          <p:cNvPr id="45" name="Marcador de texto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6" name="Marcador de texto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7" name="Marcador de texto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8" name="Marcador de texto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9" name="Marcador de texto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0" name="Marcador de texto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1" name="Marcador de texto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2" name="Marcador de texto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3" name="Marcador de texto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4" name="Marcador de texto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5" name="Marcador de texto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6" name="Marcador de texto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7" name="Marcador de texto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8" name="Marcador de texto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9" name="Marcador de texto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60" name="Marcador de texto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61" name="Marcador de texto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62" name="Marcador de texto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63" name="Marcador de texto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64" name="Marcador de texto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cxnSp>
        <p:nvCxnSpPr>
          <p:cNvPr id="65" name="Conector recto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Marcador de texto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Título del elemento</a:t>
            </a:r>
          </a:p>
        </p:txBody>
      </p:sp>
      <p:sp>
        <p:nvSpPr>
          <p:cNvPr id="67" name="Marcador de texto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es-ES" noProof="0"/>
              <a:t>Mes, año</a:t>
            </a:r>
          </a:p>
        </p:txBody>
      </p:sp>
      <p:sp>
        <p:nvSpPr>
          <p:cNvPr id="68" name="Marcador de fecha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z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quipo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9" name="Marcador de texto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11" name="Marcador de posición de imagen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3" name="Marcador de texto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14" name="Marcador de texto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15" name="Marcador de posición de imagen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7" name="Marcador de texto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18" name="Marcador de texto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19" name="Marcador de posición de imagen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20" name="Rectángulo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21" name="Marcador de texto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22" name="Marcador de texto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23" name="Marcador de posición de imagen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quipo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41" name="Marcador de posición de imagen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42" name="Rectángulo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43" name="Marcador de posición de imagen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44" name="Rectángulo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45" name="Marcador de posición de imagen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46" name="Rectángulo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47" name="Marcador de posición de imagen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9" name="Marcador de texto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13" name="Marcador de texto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14" name="Marcador de texto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17" name="Marcador de texto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18" name="Marcador de texto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21" name="Marcador de texto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22" name="Marcador de texto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25" name="Marcador de texto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26" name="Marcador de texto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29" name="Marcador de texto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30" name="Marcador de texto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33" name="Marcador de texto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34" name="Marcador de texto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37" name="Marcador de texto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38" name="Marcador de texto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54" name="Rectángulo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55" name="Marcador de posición de imagen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56" name="Rectángulo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57" name="Marcador de posición de imagen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58" name="Rectángulo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59" name="Marcador de posición de imagen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60" name="Rectángulo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61" name="Marcador de posición de imagen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inanci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7" name="Marcador de contenido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8" name="Marcador de contenido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9" name="Marcador de contenido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0" name="Marcador de contenido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1" name="Marcador de texto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s-ES" noProof="0"/>
              <a:t>HAGA CLIC PARA EDITAR SUBTÍTULO</a:t>
            </a:r>
          </a:p>
        </p:txBody>
      </p:sp>
      <p:sp>
        <p:nvSpPr>
          <p:cNvPr id="12" name="Marcador de texto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3" name="Marcador de texto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s-ES" noProof="0"/>
              <a:t>HAGA CLIC PARA EDITAR SUBTÍTULO</a:t>
            </a:r>
          </a:p>
        </p:txBody>
      </p:sp>
      <p:sp>
        <p:nvSpPr>
          <p:cNvPr id="14" name="Marcador de texto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5" name="Marcador de texto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s-ES" noProof="0"/>
              <a:t>HAGA CLIC PARA EDITAR SUBTÍTULO</a:t>
            </a:r>
          </a:p>
        </p:txBody>
      </p:sp>
      <p:sp>
        <p:nvSpPr>
          <p:cNvPr id="16" name="Marcador de texto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7" name="Marcador de texto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s-ES" noProof="0"/>
              <a:t>HAGA CLIC PARA EDITAR SUBTÍTULO</a:t>
            </a:r>
          </a:p>
        </p:txBody>
      </p:sp>
      <p:sp>
        <p:nvSpPr>
          <p:cNvPr id="18" name="Marcador de texto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9" name="Marcador de texto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20" name="Marcador de texto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21" name="Marcador de texto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22" name="Marcador de texto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obre nosotr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grpSp>
        <p:nvGrpSpPr>
          <p:cNvPr id="971" name="Marcador de posición de imagen 986" descr="ilustración abstracta a color de edificio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Resumen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Marcador de posición de imagen 20" descr="ilustración abstracta a color de edificio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675" name="Marcador de texto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Gracias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ángulo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es-ES" noProof="0"/>
              <a:t>HAGA CLIC PARA MODIFICAR EL ESTILO DEL TÍTULO DEL PATRÓN</a:t>
            </a:r>
          </a:p>
        </p:txBody>
      </p:sp>
      <p:sp>
        <p:nvSpPr>
          <p:cNvPr id="14" name="Marcador de texto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grpSp>
        <p:nvGrpSpPr>
          <p:cNvPr id="10" name="Marcador de posición de imagen 44" descr="ilustración abstracta a color de edificio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Marcador de posición de imagen 57" descr="ilustración abstracta a color de edificio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9" name="Marcador de texto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0" name="Marcador de texto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1" name="Marcador de texto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2" name="Marcador de texto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3" name="Marcador de texto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4" name="Marcador de texto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5" name="Marcador de texto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8" name="Marcador de texto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9" name="Marcador de texto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Marcador de posición de imagen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1/7/20XX</a:t>
            </a:r>
          </a:p>
        </p:txBody>
      </p:sp>
      <p:sp>
        <p:nvSpPr>
          <p:cNvPr id="10" name="Marcador de texto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1" name="Marcador de texto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2" name="Marcador de texto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3" name="Marcador de texto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9" name="Marcador de texto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20" name="Marcador de texto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21" name="Marcador de texto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22" name="Marcador de texto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5" name="Marcador de pie de página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16" name="Marcador de número de diapositiva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nformación general del produc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Marcador de posición de imagen 1029" descr="ilustración abstracta a color de edificio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10" name="Marcador de texto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21" name="Marcador de texto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17" name="Marcador de texto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18" name="Marcador de texto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19" name="Marcador de texto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22" name="Marcador de texto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23" name="Marcador de texto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24" name="Marcador de texto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Ventajas del produc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ángulo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cxnSp>
        <p:nvCxnSpPr>
          <p:cNvPr id="27" name="Conector recto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13" name="Marcador de contenido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19" name="Marcador de contenido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22" name="Marcador de contenido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23" name="Marcador de texto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34" name="Marcador de texto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35" name="Marcador de texto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grpSp>
        <p:nvGrpSpPr>
          <p:cNvPr id="7" name="Marcador de posición de imagen 795" descr="ilustración abstracta a color de edificio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odelo de negoc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ángulo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cxnSp>
        <p:nvCxnSpPr>
          <p:cNvPr id="8" name="Conector recto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13" name="Marcador de contenido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17" name="Marcador de texto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19" name="Marcador de contenido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20" name="Marcador de texto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22" name="Marcador de contenido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23" name="Marcador de texto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15" name="Marcador de texto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VIÑETA 2</a:t>
            </a:r>
          </a:p>
        </p:txBody>
      </p:sp>
      <p:sp>
        <p:nvSpPr>
          <p:cNvPr id="16" name="Marcador de texto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VIÑETA 3</a:t>
            </a:r>
          </a:p>
        </p:txBody>
      </p:sp>
      <p:sp>
        <p:nvSpPr>
          <p:cNvPr id="24" name="Marcador de texto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VIÑETA 4</a:t>
            </a:r>
          </a:p>
        </p:txBody>
      </p:sp>
      <p:cxnSp>
        <p:nvCxnSpPr>
          <p:cNvPr id="10" name="Conector recto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nformación general del merc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ángulo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16" name="Marcador de texto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1</a:t>
            </a:r>
          </a:p>
        </p:txBody>
      </p:sp>
      <p:sp>
        <p:nvSpPr>
          <p:cNvPr id="17" name="Marcador de texto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es-ES" noProof="0"/>
              <a:t>2</a:t>
            </a:r>
          </a:p>
        </p:txBody>
      </p:sp>
      <p:sp>
        <p:nvSpPr>
          <p:cNvPr id="18" name="Marcador de texto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es-ES" noProof="0"/>
              <a:t>3</a:t>
            </a:r>
          </a:p>
        </p:txBody>
      </p:sp>
      <p:sp>
        <p:nvSpPr>
          <p:cNvPr id="20" name="Marcador de texto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21" name="Marcador de texto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9" name="Marcador de texto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24" name="Marcador de fecha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es-ES" noProof="0"/>
              <a:t>HAGA CLIC PARA EDITAR EL ESTILO DEL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pPr rtl="0"/>
            <a:fld id="{B5CEABB6-07DC-46E8-9B57-56EC44A396E5}" type="slidenum">
              <a:rPr lang="es-ES" noProof="0" smtClean="0"/>
              <a:pPr rtl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jp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g"/><Relationship Id="rId4" Type="http://schemas.openxmlformats.org/officeDocument/2006/relationships/image" Target="../media/image5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jpg"/><Relationship Id="rId4" Type="http://schemas.openxmlformats.org/officeDocument/2006/relationships/image" Target="../media/image5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ítulo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 rtlCol="0">
            <a:normAutofit/>
          </a:bodyPr>
          <a:lstStyle/>
          <a:p>
            <a:pPr rtl="0"/>
            <a:r>
              <a:rPr lang="es-ES" dirty="0"/>
              <a:t>LAMINACIÓN</a:t>
            </a:r>
          </a:p>
        </p:txBody>
      </p:sp>
      <p:sp>
        <p:nvSpPr>
          <p:cNvPr id="20" name="Subtítulo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89776" y="4249634"/>
            <a:ext cx="4379976" cy="613370"/>
          </a:xfrm>
        </p:spPr>
        <p:txBody>
          <a:bodyPr rtlCol="0"/>
          <a:lstStyle/>
          <a:p>
            <a:pPr rtl="0"/>
            <a:r>
              <a:rPr lang="es-ES" b="1" dirty="0" err="1">
                <a:latin typeface="Century" panose="02040604050505020304" pitchFamily="18" charset="0"/>
              </a:rPr>
              <a:t>ScalofrioS</a:t>
            </a:r>
            <a:endParaRPr lang="es-ES" b="1" dirty="0">
              <a:latin typeface="Century" panose="02040604050505020304" pitchFamily="18" charset="0"/>
            </a:endParaRPr>
          </a:p>
        </p:txBody>
      </p:sp>
      <p:sp>
        <p:nvSpPr>
          <p:cNvPr id="2" name="Subtítulo 2">
            <a:extLst>
              <a:ext uri="{FF2B5EF4-FFF2-40B4-BE49-F238E27FC236}">
                <a16:creationId xmlns:a16="http://schemas.microsoft.com/office/drawing/2014/main" id="{53C62911-B7C2-1C5A-0E03-85F4F6F6C7DA}"/>
              </a:ext>
            </a:extLst>
          </p:cNvPr>
          <p:cNvSpPr txBox="1">
            <a:spLocks/>
          </p:cNvSpPr>
          <p:nvPr/>
        </p:nvSpPr>
        <p:spPr>
          <a:xfrm>
            <a:off x="6589776" y="3636264"/>
            <a:ext cx="4379976" cy="61337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/>
              <a:t>Diseño de útiles de chapa y estampación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9A4C9AE-C7A3-EAFB-C507-93495236FD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s-ES" noProof="0"/>
              <a:t>1/07/20XX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D96E5A5-CDAB-1D50-A0D4-437143D11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118553C-E332-BA1F-C115-B9E184DE1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s-ES" noProof="0" smtClean="0"/>
              <a:pPr/>
              <a:t>10</a:t>
            </a:fld>
            <a:endParaRPr lang="es-ES" noProof="0"/>
          </a:p>
        </p:txBody>
      </p:sp>
      <p:pic>
        <p:nvPicPr>
          <p:cNvPr id="13" name="Imagen 12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DD6837D-8343-C7AE-4C9F-AA3B9CE147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1637" y="1152525"/>
            <a:ext cx="8848725" cy="4552950"/>
          </a:xfrm>
          <a:prstGeom prst="rect">
            <a:avLst/>
          </a:prstGeom>
        </p:spPr>
      </p:pic>
      <p:pic>
        <p:nvPicPr>
          <p:cNvPr id="6" name="Imagen 5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CF82F88-9F23-BC8B-BE7A-30BA4AD7AA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5437" y="1123950"/>
            <a:ext cx="9001125" cy="46101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D7FBC887-FC53-FC1B-A905-F86728DD6EC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784016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ítulo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 rtlCol="0"/>
          <a:lstStyle/>
          <a:p>
            <a:pPr rtl="0"/>
            <a:r>
              <a:rPr lang="es-ES"/>
              <a:t>MUCHAS GRACIAS</a:t>
            </a:r>
          </a:p>
        </p:txBody>
      </p:sp>
      <p:sp>
        <p:nvSpPr>
          <p:cNvPr id="37" name="Marcador de texto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505201" cy="1798639"/>
          </a:xfrm>
        </p:spPr>
        <p:txBody>
          <a:bodyPr rtlCol="0"/>
          <a:lstStyle/>
          <a:p>
            <a:pPr rtl="0"/>
            <a:r>
              <a:rPr lang="es-ES" b="1" dirty="0" err="1">
                <a:latin typeface="Century" panose="02040604050505020304" pitchFamily="18" charset="0"/>
              </a:rPr>
              <a:t>ScalofrioS</a:t>
            </a:r>
            <a:endParaRPr lang="es-ES" b="1" dirty="0">
              <a:latin typeface="Century" panose="02040604050505020304" pitchFamily="18" charset="0"/>
            </a:endParaRP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es-ES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es-ES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s-ES" smtClean="0"/>
              <a:pPr rtl="0"/>
              <a:t>11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9A4C9AE-C7A3-EAFB-C507-93495236FD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s-ES" noProof="0"/>
              <a:t>1/07/20XX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D96E5A5-CDAB-1D50-A0D4-437143D11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118553C-E332-BA1F-C115-B9E184DE1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s-ES" noProof="0" smtClean="0"/>
              <a:pPr/>
              <a:t>2</a:t>
            </a:fld>
            <a:endParaRPr lang="es-ES" noProof="0"/>
          </a:p>
        </p:txBody>
      </p:sp>
      <p:pic>
        <p:nvPicPr>
          <p:cNvPr id="13" name="Imagen 12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DD6837D-8343-C7AE-4C9F-AA3B9CE147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1637" y="1152525"/>
            <a:ext cx="8848725" cy="4552950"/>
          </a:xfrm>
          <a:prstGeom prst="rect">
            <a:avLst/>
          </a:prstGeom>
        </p:spPr>
      </p:pic>
      <p:pic>
        <p:nvPicPr>
          <p:cNvPr id="15" name="Imagen 14" descr="Escala de tiempo&#10;&#10;Descripción generada automáticamente con confianza media">
            <a:extLst>
              <a:ext uri="{FF2B5EF4-FFF2-40B4-BE49-F238E27FC236}">
                <a16:creationId xmlns:a16="http://schemas.microsoft.com/office/drawing/2014/main" id="{F5D49673-0EAA-1F27-96B8-70B8A9C395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Imagen 16" descr="Imagen que contiene texto, computadora, señal&#10;&#10;Descripción generada automáticamente">
            <a:extLst>
              <a:ext uri="{FF2B5EF4-FFF2-40B4-BE49-F238E27FC236}">
                <a16:creationId xmlns:a16="http://schemas.microsoft.com/office/drawing/2014/main" id="{18AF51B6-FD38-331E-8CE1-AE6592323EA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35816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9A4C9AE-C7A3-EAFB-C507-93495236FD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s-ES" noProof="0"/>
              <a:t>1/07/20XX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D96E5A5-CDAB-1D50-A0D4-437143D11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118553C-E332-BA1F-C115-B9E184DE1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s-ES" noProof="0" smtClean="0"/>
              <a:pPr/>
              <a:t>3</a:t>
            </a:fld>
            <a:endParaRPr lang="es-ES" noProof="0"/>
          </a:p>
        </p:txBody>
      </p:sp>
      <p:pic>
        <p:nvPicPr>
          <p:cNvPr id="13" name="Imagen 12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DD6837D-8343-C7AE-4C9F-AA3B9CE147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1637" y="1152525"/>
            <a:ext cx="8848725" cy="4552950"/>
          </a:xfrm>
          <a:prstGeom prst="rect">
            <a:avLst/>
          </a:prstGeom>
        </p:spPr>
      </p:pic>
      <p:pic>
        <p:nvPicPr>
          <p:cNvPr id="6" name="Imagen 5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CF82F88-9F23-BC8B-BE7A-30BA4AD7AA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5437" y="1123950"/>
            <a:ext cx="9001125" cy="4610100"/>
          </a:xfrm>
          <a:prstGeom prst="rect">
            <a:avLst/>
          </a:prstGeom>
        </p:spPr>
      </p:pic>
      <p:pic>
        <p:nvPicPr>
          <p:cNvPr id="8" name="Imagen 7" descr="Diagrama&#10;&#10;Descripción generada automáticamente">
            <a:extLst>
              <a:ext uri="{FF2B5EF4-FFF2-40B4-BE49-F238E27FC236}">
                <a16:creationId xmlns:a16="http://schemas.microsoft.com/office/drawing/2014/main" id="{D7FBC887-FC53-FC1B-A905-F86728DD6E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60831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9A4C9AE-C7A3-EAFB-C507-93495236FD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s-ES" noProof="0"/>
              <a:t>1/07/20XX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D96E5A5-CDAB-1D50-A0D4-437143D11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118553C-E332-BA1F-C115-B9E184DE1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s-ES" noProof="0" smtClean="0"/>
              <a:pPr/>
              <a:t>4</a:t>
            </a:fld>
            <a:endParaRPr lang="es-ES" noProof="0"/>
          </a:p>
        </p:txBody>
      </p:sp>
      <p:pic>
        <p:nvPicPr>
          <p:cNvPr id="13" name="Imagen 12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DD6837D-8343-C7AE-4C9F-AA3B9CE147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1637" y="1152525"/>
            <a:ext cx="8848725" cy="4552950"/>
          </a:xfrm>
          <a:prstGeom prst="rect">
            <a:avLst/>
          </a:prstGeom>
        </p:spPr>
      </p:pic>
      <p:pic>
        <p:nvPicPr>
          <p:cNvPr id="6" name="Imagen 5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CF82F88-9F23-BC8B-BE7A-30BA4AD7AA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5437" y="1123950"/>
            <a:ext cx="9001125" cy="46101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D7FBC887-FC53-FC1B-A905-F86728DD6E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Imagen 6" descr="Texto&#10;&#10;Descripción generada automáticamente">
            <a:extLst>
              <a:ext uri="{FF2B5EF4-FFF2-40B4-BE49-F238E27FC236}">
                <a16:creationId xmlns:a16="http://schemas.microsoft.com/office/drawing/2014/main" id="{7D2DA008-73D4-8AE4-038A-EF7B8AA008F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389836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9A4C9AE-C7A3-EAFB-C507-93495236FD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s-ES" noProof="0"/>
              <a:t>1/07/20XX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D96E5A5-CDAB-1D50-A0D4-437143D11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118553C-E332-BA1F-C115-B9E184DE1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s-ES" noProof="0" smtClean="0"/>
              <a:pPr/>
              <a:t>5</a:t>
            </a:fld>
            <a:endParaRPr lang="es-ES" noProof="0"/>
          </a:p>
        </p:txBody>
      </p:sp>
      <p:pic>
        <p:nvPicPr>
          <p:cNvPr id="13" name="Imagen 12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DD6837D-8343-C7AE-4C9F-AA3B9CE147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1637" y="1152525"/>
            <a:ext cx="8848725" cy="4552950"/>
          </a:xfrm>
          <a:prstGeom prst="rect">
            <a:avLst/>
          </a:prstGeom>
        </p:spPr>
      </p:pic>
      <p:pic>
        <p:nvPicPr>
          <p:cNvPr id="6" name="Imagen 5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CF82F88-9F23-BC8B-BE7A-30BA4AD7AA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5437" y="1123950"/>
            <a:ext cx="9001125" cy="46101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D7FBC887-FC53-FC1B-A905-F86728DD6E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Imagen 6" descr="Texto&#10;&#10;Descripción generada automáticamente">
            <a:extLst>
              <a:ext uri="{FF2B5EF4-FFF2-40B4-BE49-F238E27FC236}">
                <a16:creationId xmlns:a16="http://schemas.microsoft.com/office/drawing/2014/main" id="{B752EA79-E533-CBBD-B22E-C935A6F53A0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379453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9A4C9AE-C7A3-EAFB-C507-93495236FD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s-ES" noProof="0"/>
              <a:t>1/07/20XX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D96E5A5-CDAB-1D50-A0D4-437143D11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118553C-E332-BA1F-C115-B9E184DE1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s-ES" noProof="0" smtClean="0"/>
              <a:pPr/>
              <a:t>6</a:t>
            </a:fld>
            <a:endParaRPr lang="es-ES" noProof="0"/>
          </a:p>
        </p:txBody>
      </p:sp>
      <p:pic>
        <p:nvPicPr>
          <p:cNvPr id="13" name="Imagen 12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DD6837D-8343-C7AE-4C9F-AA3B9CE147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1637" y="1152525"/>
            <a:ext cx="8848725" cy="4552950"/>
          </a:xfrm>
          <a:prstGeom prst="rect">
            <a:avLst/>
          </a:prstGeom>
        </p:spPr>
      </p:pic>
      <p:pic>
        <p:nvPicPr>
          <p:cNvPr id="6" name="Imagen 5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CF82F88-9F23-BC8B-BE7A-30BA4AD7AA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5437" y="1123950"/>
            <a:ext cx="9001125" cy="46101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D7FBC887-FC53-FC1B-A905-F86728DD6E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Imagen 6" descr="Texto&#10;&#10;Descripción generada automáticamente">
            <a:extLst>
              <a:ext uri="{FF2B5EF4-FFF2-40B4-BE49-F238E27FC236}">
                <a16:creationId xmlns:a16="http://schemas.microsoft.com/office/drawing/2014/main" id="{EBA004AD-9ACE-6A56-0459-018BF060C51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395678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9A4C9AE-C7A3-EAFB-C507-93495236FD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s-ES" noProof="0"/>
              <a:t>1/07/20XX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D96E5A5-CDAB-1D50-A0D4-437143D11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118553C-E332-BA1F-C115-B9E184DE1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s-ES" noProof="0" smtClean="0"/>
              <a:pPr/>
              <a:t>7</a:t>
            </a:fld>
            <a:endParaRPr lang="es-ES" noProof="0"/>
          </a:p>
        </p:txBody>
      </p:sp>
      <p:pic>
        <p:nvPicPr>
          <p:cNvPr id="13" name="Imagen 12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DD6837D-8343-C7AE-4C9F-AA3B9CE147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1637" y="1152525"/>
            <a:ext cx="8848725" cy="4552950"/>
          </a:xfrm>
          <a:prstGeom prst="rect">
            <a:avLst/>
          </a:prstGeom>
        </p:spPr>
      </p:pic>
      <p:pic>
        <p:nvPicPr>
          <p:cNvPr id="6" name="Imagen 5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CF82F88-9F23-BC8B-BE7A-30BA4AD7AA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5437" y="1123950"/>
            <a:ext cx="9001125" cy="46101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D7FBC887-FC53-FC1B-A905-F86728DD6EC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46071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9A4C9AE-C7A3-EAFB-C507-93495236FD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s-ES" noProof="0"/>
              <a:t>1/07/20XX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D96E5A5-CDAB-1D50-A0D4-437143D11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118553C-E332-BA1F-C115-B9E184DE1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s-ES" noProof="0" smtClean="0"/>
              <a:pPr/>
              <a:t>8</a:t>
            </a:fld>
            <a:endParaRPr lang="es-ES" noProof="0"/>
          </a:p>
        </p:txBody>
      </p:sp>
      <p:pic>
        <p:nvPicPr>
          <p:cNvPr id="13" name="Imagen 12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DD6837D-8343-C7AE-4C9F-AA3B9CE147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1637" y="1152525"/>
            <a:ext cx="8848725" cy="4552950"/>
          </a:xfrm>
          <a:prstGeom prst="rect">
            <a:avLst/>
          </a:prstGeom>
        </p:spPr>
      </p:pic>
      <p:pic>
        <p:nvPicPr>
          <p:cNvPr id="6" name="Imagen 5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CF82F88-9F23-BC8B-BE7A-30BA4AD7AA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5437" y="1123950"/>
            <a:ext cx="9001125" cy="46101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D7FBC887-FC53-FC1B-A905-F86728DD6EC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21761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9A4C9AE-C7A3-EAFB-C507-93495236FD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s-ES" noProof="0"/>
              <a:t>1/07/20XX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D96E5A5-CDAB-1D50-A0D4-437143D11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118553C-E332-BA1F-C115-B9E184DE1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s-ES" noProof="0" smtClean="0"/>
              <a:pPr/>
              <a:t>9</a:t>
            </a:fld>
            <a:endParaRPr lang="es-ES" noProof="0"/>
          </a:p>
        </p:txBody>
      </p:sp>
      <p:pic>
        <p:nvPicPr>
          <p:cNvPr id="13" name="Imagen 12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DD6837D-8343-C7AE-4C9F-AA3B9CE147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1637" y="1152525"/>
            <a:ext cx="8848725" cy="4552950"/>
          </a:xfrm>
          <a:prstGeom prst="rect">
            <a:avLst/>
          </a:prstGeom>
        </p:spPr>
      </p:pic>
      <p:pic>
        <p:nvPicPr>
          <p:cNvPr id="6" name="Imagen 5" descr="Interfaz de usuario gráfica, Texto, Aplicación&#10;&#10;Descripción generada automáticamente">
            <a:extLst>
              <a:ext uri="{FF2B5EF4-FFF2-40B4-BE49-F238E27FC236}">
                <a16:creationId xmlns:a16="http://schemas.microsoft.com/office/drawing/2014/main" id="{1CF82F88-9F23-BC8B-BE7A-30BA4AD7AA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5437" y="1123950"/>
            <a:ext cx="9001125" cy="46101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D7FBC887-FC53-FC1B-A905-F86728DD6EC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8512618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512_TF16411248_Win32" id="{5B274229-6D8A-4CDE-B5E6-3C621BFB50CF}" vid="{3FBBE3EF-B086-4F79-9F55-F2573AE756F5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{9B678203-0469-44C8-A08B-CD00F2F953FD}tf16411248_win32</Template>
  <TotalTime>35</TotalTime>
  <Words>94</Words>
  <Application>Microsoft Office PowerPoint</Application>
  <PresentationFormat>Panorámica</PresentationFormat>
  <Paragraphs>37</Paragraphs>
  <Slides>11</Slides>
  <Notes>2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11</vt:i4>
      </vt:variant>
    </vt:vector>
  </HeadingPairs>
  <TitlesOfParts>
    <vt:vector size="17" baseType="lpstr">
      <vt:lpstr>Arial</vt:lpstr>
      <vt:lpstr>Avenir Next LT Pro Light</vt:lpstr>
      <vt:lpstr>Calibri</vt:lpstr>
      <vt:lpstr>Century</vt:lpstr>
      <vt:lpstr>Posterama</vt:lpstr>
      <vt:lpstr>Tema de Office</vt:lpstr>
      <vt:lpstr>LAMINACIÓN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MUCHAS GRACIAS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LAMINACIÓN</dc:title>
  <dc:creator>Juanjo Goitia</dc:creator>
  <cp:lastModifiedBy>Juanjo Goitia</cp:lastModifiedBy>
  <cp:revision>3</cp:revision>
  <dcterms:created xsi:type="dcterms:W3CDTF">2023-09-03T09:24:52Z</dcterms:created>
  <dcterms:modified xsi:type="dcterms:W3CDTF">2023-09-03T09:59:56Z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